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7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2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68.png"/><Relationship Id="rId4" Type="http://schemas.openxmlformats.org/officeDocument/2006/relationships/image" Target="../media/image86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3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4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5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78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1.png"/><Relationship Id="rId4" Type="http://schemas.openxmlformats.org/officeDocument/2006/relationships/image" Target="../media/image79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4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1.png"/><Relationship Id="rId5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37.png"/><Relationship Id="rId5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50.pn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18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61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28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4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2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1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9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87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3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9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0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5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9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9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6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4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5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